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8" r:id="rId3"/>
    <p:sldId id="259" r:id="rId4"/>
    <p:sldId id="260" r:id="rId5"/>
  </p:sldIdLst>
  <p:sldSz cx="12192000" cy="6858000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2927"/>
    <a:srgbClr val="C45F2E"/>
    <a:srgbClr val="878D6B"/>
    <a:srgbClr val="617942"/>
    <a:srgbClr val="9DACB8"/>
    <a:srgbClr val="C3CF4A"/>
    <a:srgbClr val="8C2424"/>
    <a:srgbClr val="BC2F2E"/>
    <a:srgbClr val="6235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86"/>
    <p:restoredTop sz="91968" autoAdjust="0"/>
  </p:normalViewPr>
  <p:slideViewPr>
    <p:cSldViewPr snapToGrid="0">
      <p:cViewPr>
        <p:scale>
          <a:sx n="92" d="100"/>
          <a:sy n="92" d="100"/>
        </p:scale>
        <p:origin x="72" y="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1" y="0"/>
            <a:ext cx="3037839" cy="466434"/>
          </a:xfrm>
          <a:prstGeom prst="rect">
            <a:avLst/>
          </a:prstGeom>
          <a:noFill/>
          <a:ln>
            <a:noFill/>
          </a:ln>
        </p:spPr>
        <p:txBody>
          <a:bodyPr lIns="93162" tIns="93162" rIns="93162" bIns="93162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65887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31774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9766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63547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329434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95321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61208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727094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970937" y="0"/>
            <a:ext cx="3037839" cy="466434"/>
          </a:xfrm>
          <a:prstGeom prst="rect">
            <a:avLst/>
          </a:prstGeom>
          <a:noFill/>
          <a:ln>
            <a:noFill/>
          </a:ln>
        </p:spPr>
        <p:txBody>
          <a:bodyPr lIns="93162" tIns="93162" rIns="93162" bIns="93162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65887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31774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9766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63547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329434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95321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61208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727094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701041" y="4473892"/>
            <a:ext cx="5608319" cy="3660458"/>
          </a:xfrm>
          <a:prstGeom prst="rect">
            <a:avLst/>
          </a:prstGeom>
          <a:noFill/>
          <a:ln>
            <a:noFill/>
          </a:ln>
        </p:spPr>
        <p:txBody>
          <a:bodyPr lIns="93162" tIns="93162" rIns="93162" bIns="93162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1" y="8829967"/>
            <a:ext cx="3037839" cy="466432"/>
          </a:xfrm>
          <a:prstGeom prst="rect">
            <a:avLst/>
          </a:prstGeom>
          <a:noFill/>
          <a:ln>
            <a:noFill/>
          </a:ln>
        </p:spPr>
        <p:txBody>
          <a:bodyPr lIns="93162" tIns="93162" rIns="93162" bIns="93162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65887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31774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9766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63547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329434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95321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61208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727094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970937" y="8829967"/>
            <a:ext cx="3037839" cy="466432"/>
          </a:xfrm>
          <a:prstGeom prst="rect">
            <a:avLst/>
          </a:prstGeom>
          <a:noFill/>
          <a:ln>
            <a:noFill/>
          </a:ln>
        </p:spPr>
        <p:txBody>
          <a:bodyPr lIns="93162" tIns="46568" rIns="93162" bIns="46568" anchor="b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8683136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701041" y="4473892"/>
            <a:ext cx="5608319" cy="3660458"/>
          </a:xfrm>
          <a:prstGeom prst="rect">
            <a:avLst/>
          </a:prstGeom>
          <a:noFill/>
          <a:ln>
            <a:noFill/>
          </a:ln>
        </p:spPr>
        <p:txBody>
          <a:bodyPr lIns="93162" tIns="46568" rIns="93162" bIns="46568" anchor="t" anchorCtr="0">
            <a:noAutofit/>
          </a:bodyPr>
          <a:lstStyle/>
          <a:p>
            <a:pPr marL="698830" lvl="1" indent="-232943">
              <a:buClr>
                <a:schemeClr val="dk1"/>
              </a:buClr>
              <a:buSzPct val="100000"/>
            </a:pPr>
            <a:endParaRPr dirty="0"/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970937" y="8829967"/>
            <a:ext cx="3037839" cy="466432"/>
          </a:xfrm>
          <a:prstGeom prst="rect">
            <a:avLst/>
          </a:prstGeom>
          <a:noFill/>
          <a:ln>
            <a:noFill/>
          </a:ln>
        </p:spPr>
        <p:txBody>
          <a:bodyPr lIns="93162" tIns="46568" rIns="93162" bIns="46568" anchor="b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1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78040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_End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2B11B63-F883-E64D-B24C-7517010B9E7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64984" y="6202004"/>
            <a:ext cx="4020212" cy="41310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 hasCustomPrompt="1"/>
          </p:nvPr>
        </p:nvSpPr>
        <p:spPr>
          <a:xfrm>
            <a:off x="893579" y="457200"/>
            <a:ext cx="4289608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Gotham Medium" pitchFamily="2" charset="0"/>
                <a:ea typeface="Gotham Medium" pitchFamily="2" charset="0"/>
                <a:cs typeface="Gotham Medium" pitchFamily="2" charset="0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r>
              <a:rPr lang="en-US" dirty="0"/>
              <a:t>Title Here</a:t>
            </a:r>
            <a:endParaRPr dirty="0"/>
          </a:p>
        </p:txBody>
      </p:sp>
      <p:sp>
        <p:nvSpPr>
          <p:cNvPr id="61" name="Shape 61"/>
          <p:cNvSpPr txBox="1">
            <a:spLocks noGrp="1"/>
          </p:cNvSpPr>
          <p:nvPr>
            <p:ph type="body" idx="2" hasCustomPrompt="1"/>
          </p:nvPr>
        </p:nvSpPr>
        <p:spPr>
          <a:xfrm>
            <a:off x="893579" y="2057400"/>
            <a:ext cx="4289608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Gotham Medium" pitchFamily="2" charset="0"/>
                <a:ea typeface="Gotham Medium" pitchFamily="2" charset="0"/>
                <a:cs typeface="Gotham Medium" pitchFamily="2" charset="0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Text Here</a:t>
            </a:r>
            <a:endParaRPr dirty="0"/>
          </a:p>
        </p:txBody>
      </p:sp>
      <p:sp>
        <p:nvSpPr>
          <p:cNvPr id="12" name="Round Diagonal Corner Rectangle 11">
            <a:extLst>
              <a:ext uri="{FF2B5EF4-FFF2-40B4-BE49-F238E27FC236}">
                <a16:creationId xmlns:a16="http://schemas.microsoft.com/office/drawing/2014/main" id="{1B617510-6A14-A247-BE52-FA2E219173C8}"/>
              </a:ext>
            </a:extLst>
          </p:cNvPr>
          <p:cNvSpPr/>
          <p:nvPr userDrawn="1"/>
        </p:nvSpPr>
        <p:spPr>
          <a:xfrm>
            <a:off x="10896979" y="358313"/>
            <a:ext cx="1198377" cy="1083911"/>
          </a:xfrm>
          <a:prstGeom prst="round2DiagRect">
            <a:avLst>
              <a:gd name="adj1" fmla="val 18163"/>
              <a:gd name="adj2" fmla="val 0"/>
            </a:avLst>
          </a:prstGeom>
          <a:solidFill>
            <a:srgbClr val="802927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hape 100">
            <a:extLst>
              <a:ext uri="{FF2B5EF4-FFF2-40B4-BE49-F238E27FC236}">
                <a16:creationId xmlns:a16="http://schemas.microsoft.com/office/drawing/2014/main" id="{2FF73E77-55D1-B140-95AD-66505D1A01FF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9011850" y="61828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>
              <a:defRPr sz="1000" b="0" i="0">
                <a:latin typeface="Helvetica Light" panose="020B0403020202020204" pitchFamily="34" charset="0"/>
              </a:defRPr>
            </a:lvl1pPr>
          </a:lstStyle>
          <a:p>
            <a:pPr algn="r">
              <a:buSzPct val="25000"/>
            </a:pPr>
            <a:fld id="{00000000-1234-1234-1234-123412341234}" type="slidenum">
              <a:rPr lang="en-US" smtClean="0"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US" dirty="0">
              <a:ea typeface="Calibri"/>
              <a:cs typeface="Calibri"/>
              <a:sym typeface="Calibri"/>
            </a:endParaRPr>
          </a:p>
        </p:txBody>
      </p:sp>
      <p:sp>
        <p:nvSpPr>
          <p:cNvPr id="60" name="Shape 60"/>
          <p:cNvSpPr txBox="1">
            <a:spLocks noGrp="1"/>
          </p:cNvSpPr>
          <p:nvPr>
            <p:ph type="body" idx="1" hasCustomPrompt="1"/>
          </p:nvPr>
        </p:nvSpPr>
        <p:spPr>
          <a:xfrm>
            <a:off x="5338481" y="987424"/>
            <a:ext cx="6340289" cy="48815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254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Helvetica" pitchFamily="2" charset="0"/>
                <a:ea typeface="Helvetica" pitchFamily="2" charset="0"/>
                <a:cs typeface="Gotham Medium" pitchFamily="2" charset="0"/>
                <a:sym typeface="Calibri"/>
              </a:defRPr>
            </a:lvl1pPr>
            <a:lvl2pPr marL="685800" marR="0" lvl="1" indent="-508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Text Here</a:t>
            </a:r>
            <a:endParaRPr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0435B29-A655-C04E-8462-8CF6609EE13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9915" y="6255311"/>
            <a:ext cx="2847880" cy="29263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 hasCustomPrompt="1"/>
          </p:nvPr>
        </p:nvSpPr>
        <p:spPr>
          <a:xfrm>
            <a:off x="960819" y="457200"/>
            <a:ext cx="4437138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Helvetica" pitchFamily="2" charset="0"/>
                <a:ea typeface="Helvetica" pitchFamily="2" charset="0"/>
                <a:cs typeface="Gotham Medium" pitchFamily="2" charset="0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r>
              <a:rPr lang="en-US" dirty="0"/>
              <a:t>Title Here</a:t>
            </a:r>
            <a:endParaRPr dirty="0"/>
          </a:p>
        </p:txBody>
      </p:sp>
      <p:sp>
        <p:nvSpPr>
          <p:cNvPr id="68" name="Shape 68"/>
          <p:cNvSpPr txBox="1">
            <a:spLocks noGrp="1"/>
          </p:cNvSpPr>
          <p:nvPr>
            <p:ph type="body" idx="1" hasCustomPrompt="1"/>
          </p:nvPr>
        </p:nvSpPr>
        <p:spPr>
          <a:xfrm>
            <a:off x="960819" y="2057400"/>
            <a:ext cx="4437138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Helvetica" pitchFamily="2" charset="0"/>
                <a:ea typeface="Helvetica" pitchFamily="2" charset="0"/>
                <a:cs typeface="Gotham Medium" pitchFamily="2" charset="0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Text Here</a:t>
            </a:r>
            <a:endParaRPr dirty="0"/>
          </a:p>
        </p:txBody>
      </p:sp>
      <p:sp>
        <p:nvSpPr>
          <p:cNvPr id="12" name="Round Diagonal Corner Rectangle 11">
            <a:extLst>
              <a:ext uri="{FF2B5EF4-FFF2-40B4-BE49-F238E27FC236}">
                <a16:creationId xmlns:a16="http://schemas.microsoft.com/office/drawing/2014/main" id="{C32B68BF-C497-994A-B2D9-B15337CE9C42}"/>
              </a:ext>
            </a:extLst>
          </p:cNvPr>
          <p:cNvSpPr/>
          <p:nvPr userDrawn="1"/>
        </p:nvSpPr>
        <p:spPr>
          <a:xfrm>
            <a:off x="10896979" y="358313"/>
            <a:ext cx="1198377" cy="1083911"/>
          </a:xfrm>
          <a:prstGeom prst="round2DiagRect">
            <a:avLst>
              <a:gd name="adj1" fmla="val 18163"/>
              <a:gd name="adj2" fmla="val 0"/>
            </a:avLst>
          </a:prstGeom>
          <a:solidFill>
            <a:srgbClr val="802927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hape 100">
            <a:extLst>
              <a:ext uri="{FF2B5EF4-FFF2-40B4-BE49-F238E27FC236}">
                <a16:creationId xmlns:a16="http://schemas.microsoft.com/office/drawing/2014/main" id="{6190F444-D1D7-B045-99C8-5D2546332F3C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9011850" y="61828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>
              <a:defRPr sz="1000" b="0" i="0">
                <a:latin typeface="Helvetica Light" panose="020B0403020202020204" pitchFamily="34" charset="0"/>
              </a:defRPr>
            </a:lvl1pPr>
          </a:lstStyle>
          <a:p>
            <a:pPr algn="r">
              <a:buSzPct val="25000"/>
            </a:pPr>
            <a:fld id="{00000000-1234-1234-1234-123412341234}" type="slidenum">
              <a:rPr lang="en-US" smtClean="0"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US" dirty="0">
              <a:ea typeface="Calibri"/>
              <a:cs typeface="Calibri"/>
              <a:sym typeface="Calibri"/>
            </a:endParaRPr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5660557" y="995364"/>
            <a:ext cx="6172199" cy="487362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CD16866-F0E2-4449-BD30-9EE543E7D23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9915" y="6255311"/>
            <a:ext cx="2847880" cy="29263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F6FC95D7-2929-0342-A81C-F71DF9F8A00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85894" y="6194689"/>
            <a:ext cx="4020212" cy="41310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7505702-0EED-F244-8D12-AF547A1F1CCC}"/>
              </a:ext>
            </a:extLst>
          </p:cNvPr>
          <p:cNvSpPr txBox="1"/>
          <p:nvPr userDrawn="1"/>
        </p:nvSpPr>
        <p:spPr>
          <a:xfrm>
            <a:off x="0" y="1864803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0" dirty="0">
                <a:solidFill>
                  <a:srgbClr val="802927"/>
                </a:solidFill>
                <a:latin typeface="Helvetica" pitchFamily="2" charset="0"/>
              </a:rPr>
              <a:t>Thank You!</a:t>
            </a:r>
          </a:p>
        </p:txBody>
      </p:sp>
      <p:sp>
        <p:nvSpPr>
          <p:cNvPr id="7" name="Shape 93">
            <a:extLst>
              <a:ext uri="{FF2B5EF4-FFF2-40B4-BE49-F238E27FC236}">
                <a16:creationId xmlns:a16="http://schemas.microsoft.com/office/drawing/2014/main" id="{4C4010C5-05B2-E34E-A4BB-7FEA9577FA35}"/>
              </a:ext>
            </a:extLst>
          </p:cNvPr>
          <p:cNvSpPr txBox="1"/>
          <p:nvPr userDrawn="1"/>
        </p:nvSpPr>
        <p:spPr>
          <a:xfrm>
            <a:off x="0" y="3101645"/>
            <a:ext cx="12192000" cy="2048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lnSpc>
                <a:spcPct val="80000"/>
              </a:lnSpc>
              <a:spcBef>
                <a:spcPts val="1000"/>
              </a:spcBef>
              <a:buNone/>
            </a:pPr>
            <a:r>
              <a:rPr lang="en-US" sz="1000" i="0" dirty="0">
                <a:solidFill>
                  <a:srgbClr val="C45F2E"/>
                </a:solidFill>
                <a:latin typeface="Helvetica" pitchFamily="2" charset="0"/>
                <a:ea typeface="Gotham Condensed Book" charset="0"/>
                <a:cs typeface="Gotham Condensed Book" charset="0"/>
                <a:sym typeface="Calibri"/>
              </a:rPr>
              <a:t>Month 0, Year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51F5FD-4748-DC4B-90D5-F8640DC36ADB}"/>
              </a:ext>
            </a:extLst>
          </p:cNvPr>
          <p:cNvSpPr txBox="1"/>
          <p:nvPr userDrawn="1"/>
        </p:nvSpPr>
        <p:spPr>
          <a:xfrm>
            <a:off x="0" y="2770197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i="0" dirty="0">
                <a:solidFill>
                  <a:srgbClr val="C45F2E"/>
                </a:solidFill>
                <a:latin typeface="Helvetica" pitchFamily="2" charset="0"/>
              </a:rPr>
              <a:t>Presenter Name</a:t>
            </a:r>
            <a:r>
              <a:rPr lang="en-US" sz="1800" dirty="0">
                <a:solidFill>
                  <a:srgbClr val="C45F2E"/>
                </a:solidFill>
              </a:rPr>
              <a:t>, Title</a:t>
            </a:r>
          </a:p>
        </p:txBody>
      </p:sp>
    </p:spTree>
    <p:extLst>
      <p:ext uri="{BB962C8B-B14F-4D97-AF65-F5344CB8AC3E}">
        <p14:creationId xmlns:p14="http://schemas.microsoft.com/office/powerpoint/2010/main" val="1834783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7B2C11F-3D9F-8E4E-8E7C-A7EB7EAC08E5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4505972" y="1574620"/>
            <a:ext cx="7984626" cy="382596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71462C6F-D539-4E44-88B8-FFC8E5C26DEA}"/>
              </a:ext>
            </a:extLst>
          </p:cNvPr>
          <p:cNvSpPr/>
          <p:nvPr userDrawn="1"/>
        </p:nvSpPr>
        <p:spPr>
          <a:xfrm>
            <a:off x="475563" y="-118945"/>
            <a:ext cx="89432" cy="6872522"/>
          </a:xfrm>
          <a:prstGeom prst="rect">
            <a:avLst/>
          </a:prstGeom>
          <a:solidFill>
            <a:srgbClr val="C069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B922277-6EB3-DA48-8380-E4D8E1545E1E}"/>
              </a:ext>
            </a:extLst>
          </p:cNvPr>
          <p:cNvSpPr/>
          <p:nvPr userDrawn="1"/>
        </p:nvSpPr>
        <p:spPr>
          <a:xfrm>
            <a:off x="96644" y="5962177"/>
            <a:ext cx="32338537" cy="110955"/>
          </a:xfrm>
          <a:prstGeom prst="rect">
            <a:avLst/>
          </a:prstGeom>
          <a:solidFill>
            <a:srgbClr val="6524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85BABD4-E6E9-0245-8180-A544EA367ED2}"/>
              </a:ext>
            </a:extLst>
          </p:cNvPr>
          <p:cNvSpPr/>
          <p:nvPr userDrawn="1"/>
        </p:nvSpPr>
        <p:spPr>
          <a:xfrm rot="5400000">
            <a:off x="16067914" y="-9392056"/>
            <a:ext cx="100018" cy="32250715"/>
          </a:xfrm>
          <a:prstGeom prst="rect">
            <a:avLst/>
          </a:prstGeom>
          <a:solidFill>
            <a:srgbClr val="EEA7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EEA72B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7D30F83-1D91-1048-8296-BC1B4329C83B}"/>
              </a:ext>
            </a:extLst>
          </p:cNvPr>
          <p:cNvSpPr/>
          <p:nvPr userDrawn="1"/>
        </p:nvSpPr>
        <p:spPr>
          <a:xfrm>
            <a:off x="728548" y="-118945"/>
            <a:ext cx="96642" cy="7028983"/>
          </a:xfrm>
          <a:prstGeom prst="rect">
            <a:avLst/>
          </a:prstGeom>
          <a:solidFill>
            <a:srgbClr val="9499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5" r:id="rId2"/>
    <p:sldLayoutId id="2147483656" r:id="rId3"/>
    <p:sldLayoutId id="2147483660" r:id="rId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1AA5B885-CC26-7E42-8304-B366F5A89E11}"/>
              </a:ext>
            </a:extLst>
          </p:cNvPr>
          <p:cNvSpPr txBox="1"/>
          <p:nvPr/>
        </p:nvSpPr>
        <p:spPr>
          <a:xfrm>
            <a:off x="0" y="1864803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0" dirty="0">
                <a:solidFill>
                  <a:srgbClr val="802927"/>
                </a:solidFill>
                <a:latin typeface="Helvetica" pitchFamily="2" charset="0"/>
              </a:rPr>
              <a:t>The Title Goes Here</a:t>
            </a:r>
          </a:p>
        </p:txBody>
      </p:sp>
      <p:sp>
        <p:nvSpPr>
          <p:cNvPr id="9" name="Shape 93">
            <a:extLst>
              <a:ext uri="{FF2B5EF4-FFF2-40B4-BE49-F238E27FC236}">
                <a16:creationId xmlns:a16="http://schemas.microsoft.com/office/drawing/2014/main" id="{9185F70D-7622-F746-A58A-7CB1195B546B}"/>
              </a:ext>
            </a:extLst>
          </p:cNvPr>
          <p:cNvSpPr txBox="1"/>
          <p:nvPr/>
        </p:nvSpPr>
        <p:spPr>
          <a:xfrm>
            <a:off x="0" y="3101645"/>
            <a:ext cx="12192000" cy="2048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lnSpc>
                <a:spcPct val="80000"/>
              </a:lnSpc>
              <a:spcBef>
                <a:spcPts val="1000"/>
              </a:spcBef>
              <a:buNone/>
            </a:pPr>
            <a:r>
              <a:rPr lang="en-US" sz="1000" i="0" dirty="0">
                <a:solidFill>
                  <a:srgbClr val="C45F2E"/>
                </a:solidFill>
                <a:latin typeface="Helvetica" pitchFamily="2" charset="0"/>
                <a:ea typeface="Gotham Condensed Book" charset="0"/>
                <a:cs typeface="Gotham Condensed Book" charset="0"/>
                <a:sym typeface="Calibri"/>
              </a:rPr>
              <a:t>Month 0, Year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E322BE0-817B-324C-BFB9-E47DB993F36D}"/>
              </a:ext>
            </a:extLst>
          </p:cNvPr>
          <p:cNvSpPr txBox="1"/>
          <p:nvPr/>
        </p:nvSpPr>
        <p:spPr>
          <a:xfrm>
            <a:off x="0" y="2770197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i="0" dirty="0">
                <a:solidFill>
                  <a:srgbClr val="C45F2E"/>
                </a:solidFill>
                <a:latin typeface="Helvetica" pitchFamily="2" charset="0"/>
              </a:rPr>
              <a:t>Presenter Name</a:t>
            </a:r>
            <a:r>
              <a:rPr lang="en-US" sz="1800" dirty="0">
                <a:solidFill>
                  <a:srgbClr val="C45F2E"/>
                </a:solidFill>
              </a:rPr>
              <a:t>, Title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CE4C6-AA96-FE40-BABE-B2B39A26E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 Page Options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C5F111-A775-2C4E-B57B-6C7D42AFB384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>
                <a:latin typeface="Helvetica" pitchFamily="2" charset="0"/>
                <a:ea typeface="Calibri"/>
              </a:rPr>
              <a:t>Click on the NEW SLIDE tab to choose from other template pages.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9A19E0-BAE8-144C-AE3F-D094C66887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buSzPct val="25000"/>
            </a:pPr>
            <a:fld id="{00000000-1234-1234-1234-123412341234}" type="slidenum">
              <a:rPr lang="en-US" smtClean="0">
                <a:ea typeface="Calibri"/>
                <a:cs typeface="Calibri"/>
                <a:sym typeface="Calibri"/>
              </a:rPr>
              <a:pPr algn="r">
                <a:buSzPct val="25000"/>
              </a:pPr>
              <a:t>2</a:t>
            </a:fld>
            <a:endParaRPr lang="en-US" dirty="0">
              <a:ea typeface="Calibri"/>
              <a:cs typeface="Calibri"/>
              <a:sym typeface="Calibri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C14993-DD7B-E140-8B16-7B1EDAA725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71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5C839-ED94-5B4D-8EF1-8D306B4B9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F85102-78DA-1B46-A73E-4B0CA509D4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E57A16-3E2E-1A47-809A-0FF19DD9F3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buSzPct val="25000"/>
            </a:pPr>
            <a:fld id="{00000000-1234-1234-1234-123412341234}" type="slidenum">
              <a:rPr lang="en-US" smtClean="0">
                <a:ea typeface="Calibri"/>
                <a:cs typeface="Calibri"/>
                <a:sym typeface="Calibri"/>
              </a:rPr>
              <a:pPr algn="r">
                <a:buSzPct val="25000"/>
              </a:pPr>
              <a:t>3</a:t>
            </a:fld>
            <a:endParaRPr lang="en-US" dirty="0">
              <a:ea typeface="Calibri"/>
              <a:cs typeface="Calibri"/>
              <a:sym typeface="Calibri"/>
            </a:endParaRP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89CD4D7-5AB3-DD41-BD78-E4C4A3B3A4E5}"/>
              </a:ext>
            </a:extLst>
          </p:cNvPr>
          <p:cNvSpPr>
            <a:spLocks noGrp="1"/>
          </p:cNvSpPr>
          <p:nvPr>
            <p:ph type="pic" idx="2"/>
          </p:nvPr>
        </p:nvSpPr>
        <p:spPr/>
      </p:sp>
    </p:spTree>
    <p:extLst>
      <p:ext uri="{BB962C8B-B14F-4D97-AF65-F5344CB8AC3E}">
        <p14:creationId xmlns:p14="http://schemas.microsoft.com/office/powerpoint/2010/main" val="721545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779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14E699C5-7A60-E448-8BA0-3A121AEA28CE}" vid="{B89D51FE-AE40-5E48-9093-54D2B90285BE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Aquinas College Research and Professional Presentation Template (1)</Template>
  <TotalTime>1</TotalTime>
  <Words>31</Words>
  <Application>Microsoft Office PowerPoint</Application>
  <PresentationFormat>Widescreen</PresentationFormat>
  <Paragraphs>8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Gotham Condensed Book</vt:lpstr>
      <vt:lpstr>Gotham Medium</vt:lpstr>
      <vt:lpstr>Helvetica</vt:lpstr>
      <vt:lpstr>Helvetica Light</vt:lpstr>
      <vt:lpstr>Office Theme</vt:lpstr>
      <vt:lpstr>PowerPoint Presentation</vt:lpstr>
      <vt:lpstr>Template Page Options</vt:lpstr>
      <vt:lpstr>PowerPoint Presentation</vt:lpstr>
      <vt:lpstr>PowerPoint Presentation</vt:lpstr>
    </vt:vector>
  </TitlesOfParts>
  <Company>Aquinas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HAK001</dc:creator>
  <cp:lastModifiedBy>HAK001</cp:lastModifiedBy>
  <cp:revision>1</cp:revision>
  <cp:lastPrinted>2016-10-05T18:27:08Z</cp:lastPrinted>
  <dcterms:created xsi:type="dcterms:W3CDTF">2019-01-08T21:35:45Z</dcterms:created>
  <dcterms:modified xsi:type="dcterms:W3CDTF">2019-01-08T21:36:51Z</dcterms:modified>
</cp:coreProperties>
</file>