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27432000"/>
  <p:notesSz cx="6858000" cy="9144000"/>
  <p:defaultTextStyle>
    <a:defPPr>
      <a:defRPr lang="en-US"/>
    </a:defPPr>
    <a:lvl1pPr marL="0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1pPr>
    <a:lvl2pPr marL="1448410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2pPr>
    <a:lvl3pPr marL="2896819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3pPr>
    <a:lvl4pPr marL="4345229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4pPr>
    <a:lvl5pPr marL="5793638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5pPr>
    <a:lvl6pPr marL="7242048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6pPr>
    <a:lvl7pPr marL="8690458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7pPr>
    <a:lvl8pPr marL="10138867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8pPr>
    <a:lvl9pPr marL="11587277" algn="l" defTabSz="2896819" rtl="0" eaLnBrk="1" latinLnBrk="0" hangingPunct="1">
      <a:defRPr sz="57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1A19"/>
    <a:srgbClr val="94996C"/>
    <a:srgbClr val="65242B"/>
    <a:srgbClr val="EEA72B"/>
    <a:srgbClr val="C06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2"/>
    <p:restoredTop sz="94677"/>
  </p:normalViewPr>
  <p:slideViewPr>
    <p:cSldViewPr snapToGrid="0" snapToObjects="1">
      <p:cViewPr>
        <p:scale>
          <a:sx n="25" d="100"/>
          <a:sy n="25" d="100"/>
        </p:scale>
        <p:origin x="888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BFD0D3-9A32-684F-9236-546E75359C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131964-F63D-A447-B782-AC0A37A09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2E5D4-9E10-664C-9723-769DE4AD48F4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314BF-1B39-7148-B4AF-4F0D7877C0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2E63F-F092-E04D-B719-76044D1291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33146-B841-5A40-89F7-9DF7136EF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532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DE2B-ED4D-5140-9CB7-AA3C34E04317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7975" y="1143000"/>
            <a:ext cx="3702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CEEEC-135B-4044-B183-7602B7E3B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1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1pPr>
    <a:lvl2pPr marL="1448410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2pPr>
    <a:lvl3pPr marL="2896819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3pPr>
    <a:lvl4pPr marL="4345229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4pPr>
    <a:lvl5pPr marL="5793638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5pPr>
    <a:lvl6pPr marL="7242048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6pPr>
    <a:lvl7pPr marL="8690458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7pPr>
    <a:lvl8pPr marL="10138867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8pPr>
    <a:lvl9pPr marL="11587277" algn="l" defTabSz="2896819" rtl="0" eaLnBrk="1" latinLnBrk="0" hangingPunct="1">
      <a:defRPr sz="38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0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460506"/>
            <a:ext cx="28392120" cy="53022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7302500"/>
            <a:ext cx="28392120" cy="174053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935E3BE8-BC65-2142-A345-154DF1351AF3}" type="datetime1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7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460500"/>
            <a:ext cx="7098030" cy="2324735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460500"/>
            <a:ext cx="20882610" cy="232473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255D3639-BA71-7846-8029-E6694488C0D2}" type="datetime1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460506"/>
            <a:ext cx="28392120" cy="53022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140" y="7302500"/>
            <a:ext cx="28392120" cy="17405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BE6A86CE-8C2F-1D4A-B587-8A652CEDF874}" type="datetime1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2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6838958"/>
            <a:ext cx="28392120" cy="11410948"/>
          </a:xfrm>
          <a:prstGeom prst="rect">
            <a:avLst/>
          </a:prstGeo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8357858"/>
            <a:ext cx="28392120" cy="60007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D4FC86CB-6004-CF40-BA3E-2415FBE77D33}" type="datetime1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460506"/>
            <a:ext cx="28392120" cy="53022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7302500"/>
            <a:ext cx="13990320" cy="17405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7302500"/>
            <a:ext cx="13990320" cy="17405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BB7C6F49-044B-414A-8EEF-92D0BB4C1FDF}" type="datetime1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2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0506"/>
            <a:ext cx="28392120" cy="53022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6724652"/>
            <a:ext cx="13926024" cy="32956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0020300"/>
            <a:ext cx="13926024" cy="14738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6724652"/>
            <a:ext cx="13994608" cy="32956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0020300"/>
            <a:ext cx="13994608" cy="14738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53BF1720-245D-734B-911C-276F77B3B5AB}" type="datetime1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6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460506"/>
            <a:ext cx="28392120" cy="53022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E74F98B5-DB1C-6F40-99D3-85E8B1C81825}" type="datetime1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6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64101351-C7F0-CF46-90EB-E2FC8C42A56D}" type="datetime1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828800"/>
            <a:ext cx="10617041" cy="6400800"/>
          </a:xfrm>
          <a:prstGeom prst="rect">
            <a:avLst/>
          </a:prstGeo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949706"/>
            <a:ext cx="16664940" cy="19494500"/>
          </a:xfrm>
          <a:prstGeom prst="rect">
            <a:avLst/>
          </a:prstGeo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8229600"/>
            <a:ext cx="10617041" cy="15246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8AD3D828-F2F3-BF40-A3FF-FF327BE60C31}" type="datetime1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8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828800"/>
            <a:ext cx="10617041" cy="6400800"/>
          </a:xfrm>
          <a:prstGeom prst="rect">
            <a:avLst/>
          </a:prstGeo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949706"/>
            <a:ext cx="16664940" cy="194945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8229600"/>
            <a:ext cx="10617041" cy="15246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4A437728-252A-594B-BC68-E44E7E914D10}" type="datetime1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25425406"/>
            <a:ext cx="11109960" cy="1460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25425406"/>
            <a:ext cx="7406640" cy="1460500"/>
          </a:xfrm>
          <a:prstGeom prst="rect">
            <a:avLst/>
          </a:prstGeom>
        </p:spPr>
        <p:txBody>
          <a:bodyPr/>
          <a:lstStyle/>
          <a:p>
            <a:fld id="{122351C7-6247-9E47-B3E2-C0CC3A52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791DA02-F3E3-7F47-975D-FE2A3624A461}"/>
              </a:ext>
            </a:extLst>
          </p:cNvPr>
          <p:cNvSpPr/>
          <p:nvPr userDrawn="1"/>
        </p:nvSpPr>
        <p:spPr>
          <a:xfrm>
            <a:off x="958783" y="142875"/>
            <a:ext cx="137160" cy="5166360"/>
          </a:xfrm>
          <a:prstGeom prst="rect">
            <a:avLst/>
          </a:prstGeom>
          <a:solidFill>
            <a:srgbClr val="C06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2F4C4F-474B-534B-A038-0B0D565E4AE7}"/>
              </a:ext>
            </a:extLst>
          </p:cNvPr>
          <p:cNvSpPr/>
          <p:nvPr userDrawn="1"/>
        </p:nvSpPr>
        <p:spPr>
          <a:xfrm>
            <a:off x="473813" y="3965060"/>
            <a:ext cx="32301713" cy="137160"/>
          </a:xfrm>
          <a:prstGeom prst="rect">
            <a:avLst/>
          </a:prstGeom>
          <a:solidFill>
            <a:srgbClr val="751A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4B453B5-83C6-4246-855F-7BF9A3EA582C}"/>
              </a:ext>
            </a:extLst>
          </p:cNvPr>
          <p:cNvSpPr/>
          <p:nvPr userDrawn="1"/>
        </p:nvSpPr>
        <p:spPr>
          <a:xfrm rot="5400000">
            <a:off x="16228806" y="-10723666"/>
            <a:ext cx="137160" cy="31966124"/>
          </a:xfrm>
          <a:prstGeom prst="rect">
            <a:avLst/>
          </a:prstGeom>
          <a:solidFill>
            <a:srgbClr val="EEA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EA72B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2C7D76-41BE-A24B-8594-60E47AB4A2E3}"/>
              </a:ext>
            </a:extLst>
          </p:cNvPr>
          <p:cNvSpPr/>
          <p:nvPr userDrawn="1"/>
        </p:nvSpPr>
        <p:spPr>
          <a:xfrm>
            <a:off x="1409619" y="695769"/>
            <a:ext cx="137160" cy="5018174"/>
          </a:xfrm>
          <a:prstGeom prst="rect">
            <a:avLst/>
          </a:prstGeom>
          <a:solidFill>
            <a:srgbClr val="949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38E628-8A07-8A49-BA7C-D93A4AEAD12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5757122" y="859146"/>
            <a:ext cx="6448765" cy="238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9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98981C3-81FB-9941-A73F-7B3AEBD0CDCF}"/>
              </a:ext>
            </a:extLst>
          </p:cNvPr>
          <p:cNvSpPr txBox="1"/>
          <p:nvPr/>
        </p:nvSpPr>
        <p:spPr>
          <a:xfrm>
            <a:off x="2372540" y="4176981"/>
            <a:ext cx="22275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751A19"/>
                </a:solidFill>
                <a:latin typeface="Helvetica" pitchFamily="2" charset="0"/>
                <a:cs typeface="Gotham Medium" pitchFamily="2" charset="0"/>
              </a:rPr>
              <a:t>Student/Faculty Name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7038CA-FDBA-484E-8453-16DA387F35C0}"/>
              </a:ext>
            </a:extLst>
          </p:cNvPr>
          <p:cNvSpPr txBox="1"/>
          <p:nvPr/>
        </p:nvSpPr>
        <p:spPr>
          <a:xfrm>
            <a:off x="2372539" y="611219"/>
            <a:ext cx="2253265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400" dirty="0">
                <a:solidFill>
                  <a:srgbClr val="751A19"/>
                </a:solidFill>
                <a:latin typeface="Helvetica" pitchFamily="2" charset="0"/>
                <a:cs typeface="Arial" panose="020B0604020202020204" pitchFamily="34" charset="0"/>
              </a:rPr>
              <a:t>Title Here</a:t>
            </a:r>
          </a:p>
          <a:p>
            <a:r>
              <a:rPr lang="en-US" sz="10400" dirty="0">
                <a:solidFill>
                  <a:srgbClr val="751A19"/>
                </a:solidFill>
                <a:latin typeface="Helvetica" pitchFamily="2" charset="0"/>
                <a:cs typeface="Arial" panose="020B0604020202020204" pitchFamily="34" charset="0"/>
              </a:rPr>
              <a:t>(second line if needed)</a:t>
            </a:r>
          </a:p>
        </p:txBody>
      </p:sp>
    </p:spTree>
    <p:extLst>
      <p:ext uri="{BB962C8B-B14F-4D97-AF65-F5344CB8AC3E}">
        <p14:creationId xmlns:p14="http://schemas.microsoft.com/office/powerpoint/2010/main" val="143938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75F9291-63C2-7944-A434-CF7963A490E2}" vid="{43015732-5CDA-FB47-B763-AEE3BF1563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Aquinas College Research Poster Template (1)</Template>
  <TotalTime>1</TotalTime>
  <Words>11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Medium</vt:lpstr>
      <vt:lpstr>Helvetica</vt:lpstr>
      <vt:lpstr>Office Theme</vt:lpstr>
      <vt:lpstr>PowerPoint Presentation</vt:lpstr>
    </vt:vector>
  </TitlesOfParts>
  <Company>Aquinas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HAK001</dc:creator>
  <cp:lastModifiedBy>HAK001</cp:lastModifiedBy>
  <cp:revision>1</cp:revision>
  <dcterms:created xsi:type="dcterms:W3CDTF">2019-01-08T14:54:47Z</dcterms:created>
  <dcterms:modified xsi:type="dcterms:W3CDTF">2019-01-08T14:56:02Z</dcterms:modified>
</cp:coreProperties>
</file>